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handoutMasterIdLst>
    <p:handoutMasterId r:id="rId8"/>
  </p:handoutMasterIdLst>
  <p:sldIdLst>
    <p:sldId id="256" r:id="rId2"/>
    <p:sldId id="266" r:id="rId3"/>
    <p:sldId id="267" r:id="rId4"/>
    <p:sldId id="268" r:id="rId5"/>
    <p:sldId id="269" r:id="rId6"/>
  </p:sldIdLst>
  <p:sldSz cx="12192000" cy="6858000"/>
  <p:notesSz cx="6858000" cy="9144000"/>
  <p:defaultTextStyle>
    <a:defPPr>
      <a:defRPr lang="en-US"/>
    </a:defPPr>
    <a:lvl1pPr marL="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1pPr>
    <a:lvl2pPr marL="30816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2pPr>
    <a:lvl3pPr marL="61632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3pPr>
    <a:lvl4pPr marL="924480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4pPr>
    <a:lvl5pPr marL="123264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5pPr>
    <a:lvl6pPr marL="154080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6pPr>
    <a:lvl7pPr marL="184896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7pPr>
    <a:lvl8pPr marL="215712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8pPr>
    <a:lvl9pPr marL="2465281" algn="l" defTabSz="616320" rtl="0" eaLnBrk="1" latinLnBrk="0" hangingPunct="1">
      <a:defRPr sz="12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4" autoAdjust="0"/>
    <p:restoredTop sz="96201" autoAdjust="0"/>
  </p:normalViewPr>
  <p:slideViewPr>
    <p:cSldViewPr snapToGrid="0">
      <p:cViewPr varScale="1">
        <p:scale>
          <a:sx n="86" d="100"/>
          <a:sy n="86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8ED333-C9BF-4327-A0C0-9E3B9F239E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491CAF-54BD-475C-BFD6-75E6DA2FD33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3DC35-5B07-41C5-8446-BFD121BC99E9}" type="datetime1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FFCDE-4F02-4180-82AA-C4462C59B8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5EA3EF-DB3E-437D-81A7-882FB4658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B4CE8E-3CAE-47E2-8553-041C90F08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156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957318-63DD-467B-8505-680FB4D882FC}" type="datetime1">
              <a:rPr lang="en-US" smtClean="0"/>
              <a:t>12/2/2023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5C192-5693-4DBB-A5C7-5211B4011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215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0E26-F87A-4B2E-979D-A64D5D709551}" type="datetime1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9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768EB-10C4-45A7-B10A-DC082ED9CBD1}" type="datetime1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1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BC79-C873-41A9-A8F3-F68E006BCD99}" type="datetime1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DC49-0109-49C8-A804-B43D91E12E9C}" type="datetime1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06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45DA5-6937-47C2-8007-0D6CEBFEED89}" type="datetime1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14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110-6867-45E3-9222-967448EDCBDB}" type="datetime1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BA26-0BAA-40DD-A59D-D6F39B7495A5}" type="datetime1">
              <a:rPr lang="en-US" smtClean="0"/>
              <a:t>12/2/2023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6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A18F-AAD0-4B44-A78E-6303758B8D14}" type="datetime1">
              <a:rPr lang="en-US" smtClean="0"/>
              <a:t>12/2/2023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87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DE22B-3199-45AB-84B2-88AEF914FCB1}" type="datetime1">
              <a:rPr lang="en-US" smtClean="0"/>
              <a:t>12/2/2023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7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01928-BFA6-49FB-B12A-49AA85B879A5}" type="datetime1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DDDDC-9463-4E44-8136-A4E7BECFF8E8}" type="datetime1">
              <a:rPr lang="en-US" smtClean="0"/>
              <a:t>12/2/2023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3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9EC27-314C-4737-BAED-7045371DB73D}" type="datetime1">
              <a:rPr lang="en-US" smtClean="0"/>
              <a:t>12/2/2023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C85C2-A03A-4628-9CBD-FAA1EEAAC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6"/>
          <p:cNvSpPr>
            <a:spLocks noGrp="1"/>
          </p:cNvSpPr>
          <p:nvPr>
            <p:ph type="ctrTitle"/>
          </p:nvPr>
        </p:nvSpPr>
        <p:spPr>
          <a:xfrm>
            <a:off x="1589687" y="2895808"/>
            <a:ext cx="8098226" cy="661720"/>
          </a:xfrm>
          <a:noFill/>
          <a:effectLst>
            <a:glow rad="127000">
              <a:srgbClr val="FFFF00"/>
            </a:glow>
          </a:effectLst>
        </p:spPr>
        <p:txBody>
          <a:bodyPr lIns="91432" rIns="91432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3082545">
              <a:spcBef>
                <a:spcPts val="0"/>
              </a:spcBef>
            </a:pPr>
            <a:r>
              <a:rPr lang="fa-IR" sz="4000" b="1" cap="none" spc="50" dirty="0">
                <a:ln w="11430"/>
                <a:solidFill>
                  <a:srgbClr val="C005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B Nazanin" panose="00000400000000000000" pitchFamily="2" charset="-78"/>
              </a:rPr>
              <a:t>عنوان مقاله</a:t>
            </a:r>
            <a:endParaRPr lang="en-US" sz="4000" b="1" cap="none" spc="50" dirty="0">
              <a:ln w="11430"/>
              <a:solidFill>
                <a:srgbClr val="C005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524875" y="4887965"/>
            <a:ext cx="3194763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نام  و </a:t>
            </a:r>
            <a:r>
              <a:rPr lang="fa-IR" sz="1800" b="1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خانوادگی نویسندگان</a:t>
            </a:r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524875" y="5570787"/>
            <a:ext cx="3194763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کد مقاله: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7970B-83CF-4720-95E2-A719F84021D4}"/>
              </a:ext>
            </a:extLst>
          </p:cNvPr>
          <p:cNvSpPr txBox="1"/>
          <p:nvPr/>
        </p:nvSpPr>
        <p:spPr>
          <a:xfrm>
            <a:off x="8524875" y="6201524"/>
            <a:ext cx="3194763" cy="369332"/>
          </a:xfrm>
          <a:prstGeom prst="rect">
            <a:avLst/>
          </a:prstGeom>
          <a:solidFill>
            <a:srgbClr val="00275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fa-IR" sz="1800" b="1" dirty="0">
                <a:solidFill>
                  <a:schemeClr val="bg1"/>
                </a:solidFill>
                <a:latin typeface="Arial Black" panose="020B0A04020102020204" pitchFamily="34" charset="0"/>
                <a:cs typeface="B Nazanin" panose="00000400000000000000" pitchFamily="2" charset="-78"/>
              </a:rPr>
              <a:t>مشخصات سازمانی: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64E06D-C672-4ECC-B70C-743B809E5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233EB1F4-35AC-4896-B217-4DD670601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142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11BDD-68BA-4D14-A7FE-E153DDD12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" y="5810250"/>
            <a:ext cx="2581276" cy="911225"/>
          </a:xfrm>
        </p:spPr>
        <p:txBody>
          <a:bodyPr/>
          <a:lstStyle/>
          <a:p>
            <a:r>
              <a:rPr lang="fa-IR" sz="2000" dirty="0">
                <a:solidFill>
                  <a:srgbClr val="FF0000"/>
                </a:solidFill>
                <a:cs typeface="2  Badr" panose="00000400000000000000" pitchFamily="2" charset="-78"/>
              </a:rPr>
              <a:t>19 آذر ماه 1402</a:t>
            </a:r>
            <a:endParaRPr lang="en-US" sz="2000" dirty="0">
              <a:solidFill>
                <a:srgbClr val="FF0000"/>
              </a:solidFill>
              <a:cs typeface="2  Badr" panose="00000400000000000000" pitchFamily="2" charset="-78"/>
            </a:endParaRPr>
          </a:p>
          <a:p>
            <a:r>
              <a:rPr lang="fa-IR" sz="2000" dirty="0">
                <a:solidFill>
                  <a:srgbClr val="FF0000"/>
                </a:solidFill>
                <a:cs typeface="2  Badr" panose="00000400000000000000" pitchFamily="2" charset="-78"/>
              </a:rPr>
              <a:t>اهواز         </a:t>
            </a:r>
            <a:endParaRPr lang="en-US" sz="2000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E4D8E-CD56-4B59-A9AF-F6FAA39A7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59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7BDC68-4BC2-4DC1-810F-98E0E3E25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kumimoji="0" lang="fa-IR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پیشنهاد می‌گردد هر فایل ارائه شامل بخش‌های زیر باشد</a:t>
            </a:r>
            <a:endParaRPr lang="fa-IR" sz="2000" b="1" dirty="0">
              <a:solidFill>
                <a:prstClr val="black"/>
              </a:solidFill>
              <a:latin typeface="Times New Roman "/>
              <a:cs typeface="B Nazanin" panose="00000400000000000000" pitchFamily="2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عنوان مقاله: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بیان مسئله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ادبیات پژوهش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روش تحقیق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یافته های تحقیق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بحث و نتیجه گیری </a:t>
            </a:r>
          </a:p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  ارائه پیشنهادات </a:t>
            </a:r>
          </a:p>
          <a:p>
            <a:pPr algn="r" rt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10E65A-33F7-41CF-9D33-72D31C2C7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6D549C-BDD5-4C8D-B198-1CD56E53E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420368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0A9013-F567-4370-9F09-F4AFC8E899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72176"/>
            <a:ext cx="2743200" cy="831850"/>
          </a:xfrm>
        </p:spPr>
        <p:txBody>
          <a:bodyPr/>
          <a:lstStyle/>
          <a:p>
            <a:r>
              <a:rPr lang="fa-IR" sz="2000" dirty="0">
                <a:solidFill>
                  <a:srgbClr val="FF0000"/>
                </a:solidFill>
                <a:cs typeface="2  Badr" panose="00000400000000000000" pitchFamily="2" charset="-78"/>
              </a:rPr>
              <a:t>19 آذرماه 1402</a:t>
            </a:r>
          </a:p>
          <a:p>
            <a:r>
              <a:rPr lang="fa-IR" sz="2000" dirty="0">
                <a:solidFill>
                  <a:srgbClr val="FF0000"/>
                </a:solidFill>
                <a:cs typeface="2  Badr" panose="00000400000000000000" pitchFamily="2" charset="-78"/>
              </a:rPr>
              <a:t>اهواز      </a:t>
            </a:r>
            <a:endParaRPr lang="en-US" sz="2000" dirty="0">
              <a:solidFill>
                <a:srgbClr val="FF0000"/>
              </a:solidFill>
              <a:cs typeface="2  Badr" panose="00000400000000000000" pitchFamily="2" charset="-7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4313F-38B5-412E-AEC7-FED003A37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0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A2499-9FC3-4C22-9568-E527E0A5D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j-ea"/>
                <a:cs typeface="B Nazanin" panose="00000400000000000000" pitchFamily="2" charset="-78"/>
              </a:rPr>
              <a:t>فرمت و راهنمای تهیه فایل ارائه شفاهی</a:t>
            </a:r>
            <a:endParaRPr kumimoji="0" lang="fa-IR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 "/>
              <a:ea typeface="+mn-ea"/>
              <a:cs typeface="B Nazanin" panose="00000400000000000000" pitchFamily="2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اسلایدهای خود را با نرم‌افزار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 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Power Point </a:t>
            </a: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تهیه نمایید.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برای حفظ یک دستی ارائه‌ها از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Theme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 پیشنهادی فایل نمونه پاورپوینت استفاده نمایید.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در اولین اسلاید می‌بایست عنوان مقاله، نام نویسنده، (نویسندگان)، آرم همایش (در بالا) و آرم شرکت یا سازمان ارائه دهنده (اختیاری) به صورت مشخص و واضح وجود داشته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اسلاید‌ها حتماً شماره‌گذاری شود و حداکثر تعداد اسلایدها باید 20 اسلاید 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حداکثر زمان تخصیص داده شده برای ارائه هر مقاله 15 دقیقه می‌باشد.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پس از تهیه پاورپوینت، پی دی اف پاور در سامانه بارگذاری شود.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88084A-2985-4825-9405-BB9496313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44006-8A98-484D-A06C-20E37820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6964"/>
            <a:ext cx="2743200" cy="544512"/>
          </a:xfrm>
        </p:spPr>
        <p:txBody>
          <a:bodyPr/>
          <a:lstStyle/>
          <a:p>
            <a:r>
              <a:rPr lang="fa-IR" sz="1600" dirty="0">
                <a:solidFill>
                  <a:srgbClr val="FF0000"/>
                </a:solidFill>
                <a:cs typeface="2  Badr" panose="00000400000000000000" pitchFamily="2" charset="-78"/>
              </a:rPr>
              <a:t>19 آذرماه 1402 </a:t>
            </a:r>
          </a:p>
          <a:p>
            <a:r>
              <a:rPr lang="fa-IR" sz="1600" dirty="0">
                <a:solidFill>
                  <a:srgbClr val="FF0000"/>
                </a:solidFill>
                <a:cs typeface="2  Badr" panose="00000400000000000000" pitchFamily="2" charset="-78"/>
              </a:rPr>
              <a:t>اهواز</a:t>
            </a:r>
            <a:r>
              <a:rPr lang="fa-IR" dirty="0"/>
              <a:t>        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0D932-1A3A-464E-9B08-119E4C97A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CDF665-EC0B-470C-B0B7-218EE6928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16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9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3BE5C-D9A2-45F3-975A-17F38A1D6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فایل ها باید تا تاریخ </a:t>
            </a: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15 آذرماه 1۴۰2</a:t>
            </a: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 در پنل کاربری سایت آپلود شود.</a:t>
            </a:r>
          </a:p>
          <a:p>
            <a:pPr marL="342900" marR="0" lvl="0" indent="-342900" algn="r" defTabSz="914400" rtl="1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 "/>
                <a:ea typeface="+mn-ea"/>
                <a:cs typeface="B Nazanin" panose="00000400000000000000" pitchFamily="2" charset="-78"/>
              </a:rPr>
              <a:t>لطفاً در روز برگزار همایش، 30 دقیقه قبل از ارائه سخنرانی حضور خود را به مسئول پنل برگزاری کنفرانس اعلام نمایید.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07696E-E735-4739-872D-4A40D2CA6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494BC-5D0E-4519-9383-D271F19D4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72E947-1B8F-4611-BCB7-D9B146C8E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68" y="6200554"/>
            <a:ext cx="2786113" cy="6767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AA7A78-B998-4105-A92C-68F1292DE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24A8D7-CDDA-4259-B3EB-BC67BE8D22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2192000" cy="164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933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18441-2B94-41F6-8EED-556CB499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 lvl="0" indent="0" algn="r" defTabSz="61632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ar-SA" sz="35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  <a:t>نوع قلم و فونت ها</a:t>
            </a:r>
            <a:br>
              <a:rPr kumimoji="0" lang="ar-SA" sz="35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B Nazanin" panose="00000400000000000000" pitchFamily="2" charset="-78"/>
              </a:rPr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44ED4-013A-441D-84DC-51989080E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C85C2-A03A-4628-9CBD-FAA1EEAAC20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E505CE2-4EA0-4D4A-B4B7-F83A6EAD0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9003815"/>
              </p:ext>
            </p:extLst>
          </p:nvPr>
        </p:nvGraphicFramePr>
        <p:xfrm>
          <a:off x="1140080" y="1878891"/>
          <a:ext cx="9148399" cy="3605945"/>
        </p:xfrm>
        <a:graphic>
          <a:graphicData uri="http://schemas.openxmlformats.org/drawingml/2006/table">
            <a:tbl>
              <a:tblPr rtl="1">
                <a:tableStyleId>{5DA37D80-6434-44D0-A028-1B22A696006F}</a:tableStyleId>
              </a:tblPr>
              <a:tblGrid>
                <a:gridCol w="1693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1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180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بخش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 فارسی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اندازه قلم- اسلایدهای</a:t>
                      </a:r>
                      <a:r>
                        <a:rPr lang="fa-IR" sz="2000" b="1" baseline="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انگلیسی</a:t>
                      </a:r>
                    </a:p>
                  </a:txBody>
                  <a:tcPr marL="37431" marR="37431" marT="18715" marB="18715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عنوان مقاله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(B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40)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۴۰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(Headings) 40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380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اطلاعات نویسنده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(B </a:t>
                      </a:r>
                      <a:r>
                        <a:rPr kumimoji="0" lang="en-US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18)</a:t>
                      </a:r>
                      <a:r>
                        <a:rPr kumimoji="0" lang="fa-I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 </a:t>
                      </a:r>
                      <a:r>
                        <a:rPr kumimoji="0" lang="fa-IR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Nazanin" panose="00000400000000000000" pitchFamily="2" charset="-78"/>
                        </a:rPr>
                        <a:t>نازنین سیاه ۱۸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Times New Roman 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(Headings) 15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102435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B Mitra" panose="00000400000000000000" pitchFamily="2" charset="-78"/>
                        </a:rPr>
                        <a:t>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عنوان هر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35)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۳۵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35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متن اسلاید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24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سیاه 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Times New Roman 22 Bold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59827736"/>
                  </a:ext>
                </a:extLst>
              </a:tr>
              <a:tr h="603241">
                <a:tc>
                  <a:txBody>
                    <a:bodyPr/>
                    <a:lstStyle/>
                    <a:p>
                      <a:pPr algn="ctr" rtl="1"/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cs typeface="B Nazanin" panose="00000400000000000000" pitchFamily="2" charset="-78"/>
                        </a:rPr>
                        <a:t>  متن داخل جداول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(B </a:t>
                      </a:r>
                      <a:r>
                        <a:rPr lang="en-US" sz="1800" dirty="0" err="1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Nazanin</a:t>
                      </a:r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20)</a:t>
                      </a:r>
                      <a:r>
                        <a:rPr lang="fa-IR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 </a:t>
                      </a:r>
                      <a:r>
                        <a:rPr lang="fa-IR" sz="20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Nazanin" panose="00000400000000000000" pitchFamily="2" charset="-78"/>
                        </a:rPr>
                        <a:t>نازنین معمولی20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solidFill>
                            <a:srgbClr val="102435"/>
                          </a:solidFill>
                          <a:effectLst/>
                          <a:latin typeface="Times New Roman" panose="02020603050405020304" pitchFamily="18" charset="0"/>
                          <a:cs typeface="B Mitra" panose="00000400000000000000" pitchFamily="2" charset="-78"/>
                        </a:rPr>
                        <a:t>  Times New Roman 18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590BFD-69A5-4030-9817-C7E77D906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DD44D-B721-4B06-A9E0-73FA042A93A8}" type="datetime1">
              <a:rPr lang="en-US" smtClean="0"/>
              <a:t>12/2/2023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1690CD-B4F2-4BB9-8440-5954523FC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034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308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Arial Black</vt:lpstr>
      <vt:lpstr>B Nazanin</vt:lpstr>
      <vt:lpstr>Calibri</vt:lpstr>
      <vt:lpstr>Calibri Light</vt:lpstr>
      <vt:lpstr>Times New Roman</vt:lpstr>
      <vt:lpstr>Times New Roman </vt:lpstr>
      <vt:lpstr>Office Theme</vt:lpstr>
      <vt:lpstr>عنوان مقاله</vt:lpstr>
      <vt:lpstr>PowerPoint Presentation</vt:lpstr>
      <vt:lpstr>PowerPoint Presentation</vt:lpstr>
      <vt:lpstr>PowerPoint Presentation</vt:lpstr>
      <vt:lpstr>نوع قلم و فونت ها 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hazrati</dc:creator>
  <cp:lastModifiedBy>Lenovo</cp:lastModifiedBy>
  <cp:revision>47</cp:revision>
  <dcterms:created xsi:type="dcterms:W3CDTF">2021-02-01T12:58:27Z</dcterms:created>
  <dcterms:modified xsi:type="dcterms:W3CDTF">2023-12-02T14:21:36Z</dcterms:modified>
</cp:coreProperties>
</file>